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1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  <p:sldId id="1054" r:id="rId22"/>
    <p:sldId id="1055" r:id="rId23"/>
    <p:sldId id="1056" r:id="rId24"/>
    <p:sldId id="1057" r:id="rId25"/>
    <p:sldId id="1058" r:id="rId26"/>
    <p:sldId id="1059" r:id="rId27"/>
    <p:sldId id="1060" r:id="rId28"/>
    <p:sldId id="1061" r:id="rId29"/>
    <p:sldId id="1062" r:id="rId3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9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9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-25400" y="1196384"/>
            <a:ext cx="1219200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明永安市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第二学期六年级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英语期末试卷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085659"/>
            <a:ext cx="11517799" cy="34234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2526" y="2621280"/>
            <a:ext cx="457200" cy="24615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531" y="3535680"/>
            <a:ext cx="457200" cy="246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517123" cy="51365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824" y="514880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022888"/>
            <a:ext cx="10059090" cy="15048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195" y="2640610"/>
            <a:ext cx="11436864" cy="35246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034" y="260590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2617" y="361609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897" y="410377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4160" y="512267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22439"/>
            <a:ext cx="11517123" cy="456680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4926" y="3659640"/>
            <a:ext cx="656104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158" y="3659640"/>
            <a:ext cx="656104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764704"/>
            <a:ext cx="11247834" cy="572907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3440" y="1839549"/>
            <a:ext cx="649478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6022" y="3128416"/>
            <a:ext cx="882919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513" y="4809170"/>
            <a:ext cx="882919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593" y="5801946"/>
            <a:ext cx="598269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51512"/>
            <a:ext cx="11517123" cy="45817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97" y="170021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88" y="266686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96" y="375543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88" y="480917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134758"/>
            <a:ext cx="11543756" cy="30863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80" y="118640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503" y="222272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20" y="327646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08246" cy="5109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36317"/>
            <a:ext cx="11534879" cy="25087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55" y="116898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504" y="168279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87" y="224885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87" y="273653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87" y="327646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526001" cy="5517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27583"/>
            <a:ext cx="11508246" cy="45616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9984" y="1201175"/>
            <a:ext cx="1263673" cy="13144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104" y="312841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104" y="460016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38680"/>
            <a:ext cx="11579267" cy="257835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86" y="117769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20" y="169150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20" y="226626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874" y="268916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91" y="327724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508246" cy="243587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3514" y="3645024"/>
            <a:ext cx="11004916" cy="2031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34879" cy="355669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452" y="431278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498" y="429536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921" y="429536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550" y="429536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4013" y="425182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89275"/>
            <a:ext cx="11526001" cy="52480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81103"/>
            <a:ext cx="11517123" cy="4436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052736"/>
            <a:ext cx="11286448" cy="20832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24" y="3212976"/>
            <a:ext cx="11445233" cy="257231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46" y="160441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28" y="331129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45" y="435632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465" y="1124745"/>
            <a:ext cx="11494901" cy="26305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188" y="2170474"/>
            <a:ext cx="2081713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228" y="3232918"/>
            <a:ext cx="660717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002628"/>
            <a:ext cx="11561512" cy="4946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68760"/>
            <a:ext cx="11526001" cy="24543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445" y="2231436"/>
            <a:ext cx="7274121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61" y="2736534"/>
            <a:ext cx="1145530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467" y="3241632"/>
            <a:ext cx="3913531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227347"/>
            <a:ext cx="11508246" cy="41458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80" y="163054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80" y="307616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80" y="454791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489504" cy="30688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612" y="386864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6252" y="383381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5646" y="387735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0869" y="3851229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9967" y="384252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96752"/>
            <a:ext cx="11517123" cy="25234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104" y="3982030"/>
            <a:ext cx="10472937" cy="15352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143" y="273653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892" y="447824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13755"/>
            <a:ext cx="11517123" cy="486351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966" y="166537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91" y="349417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82" y="507913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43925"/>
            <a:ext cx="11517123" cy="47613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286" y="295424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069" y="349417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4218" y="403410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201" y="456533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470" y="512268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1508246" cy="38790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3929707"/>
            <a:ext cx="10921880" cy="26676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920" y="390295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960" y="454738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78" y="511344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086" y="5557581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960" y="619330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245" y="988441"/>
            <a:ext cx="11508567" cy="532087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4411" y="4110446"/>
            <a:ext cx="457200" cy="2113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7840" y="5077098"/>
            <a:ext cx="457200" cy="211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WPS 演示</Application>
  <PresentationFormat>自定义</PresentationFormat>
  <Paragraphs>4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355</cp:revision>
  <dcterms:created xsi:type="dcterms:W3CDTF">2020-11-06T05:24:00Z</dcterms:created>
  <dcterms:modified xsi:type="dcterms:W3CDTF">2025-10-27T09:10:41Z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0E4AFF03B4194DAA94F64314696328D4_12</vt:lpwstr>
  </property>
</Properties>
</file>